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3CFA7-E2B4-192A-6837-C9E318ED30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75EB2B-89B2-8D00-2FC7-A6658C9A5F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73974-2446-4ABF-9C7A-D91031D7F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51C53-0088-D1F5-2799-AA27D1847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4DA21-B4CE-A0F9-BCB5-3AAA28A86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523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CC033-AE7F-D1EE-5EBC-54DFBAAEE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555012-F379-0E96-FE40-BEE652E33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44BF1E-57C8-DB91-5C5A-6215490E0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259D-50B3-0BD8-B339-425EFB5B2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D3AA0-77F2-7CA0-5B97-A155077E8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69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24C878-AB6C-2F7D-5B9C-3D307AC0A3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E2EBEA-F49D-DBBB-2D92-107FE060F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C0CAD-DA05-D51D-A00C-5BB368C37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6894B-D1E5-DF8C-0650-36867704B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12616-9E05-A059-420B-69F679AF3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859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9903B-065D-3B2C-2DEF-CA8AA11EE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476EC-F716-5CD0-1E19-76597327A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9509D-524E-5DD5-1ACE-03363D6B7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AD56A-5079-DBA3-D99D-CA3B8E3A5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24184-15B7-B8BE-354A-1D5E98F99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0410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E6B13-0B5B-881E-BF54-C1899E787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6B0DC-BD8D-3BF6-BE42-3D0E0DDF1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4FD5E-CF03-B902-B654-740954881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BA6D3-4933-D288-BFD3-E29C77038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52857-26F5-9393-2F45-D705E86C5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6488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C05F6-B070-0FB3-DB51-6A5A02BEA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CE820-3C05-9EDA-60FB-FD218D7318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31C817-80B7-229C-E4CC-06EDED5ECD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B1752-77E9-967E-5F5D-430866927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F97A38-9EDB-B108-3991-0F720CFED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82C898-1BF5-4299-C1CE-9D110F343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2787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72289-5BF4-5803-2E15-F49341D56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DA4BC-514F-399D-D762-C9A88A91D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A70A14-A9F1-04AC-0E4F-53034F67CC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2474E4-7067-23DA-C70B-BA04A0E483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641603-D577-F9E5-1229-AB25D5C48A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964D81-8566-38E5-3BFC-6088E7162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4C5EC4-6F86-4257-3D12-5BD42D0DD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BDFB22-B2F8-FCCC-7711-B4E07F08E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9277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7ACE8-DDE3-A241-A51A-6F36240B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647FE0-9D9F-BED6-AB8F-E21D33EB5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BBD4F2-0B62-655D-FE30-FBAC41C6A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F30D3C-5E4E-7B94-A598-CED59D6EB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5600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B0B5C1-0909-AB87-CB15-CDB71C1F7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01C9EB-FCF8-A5D4-2549-A9F102294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2D6321-9665-A361-48A3-0C66E44F9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116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D837A-9639-0EA2-1E85-014102235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2A338E-A0E0-8F65-28A1-4F5D90CCAC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A6E15E-BB86-74C9-0C1E-E66EC4B1B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45773-A282-1B6C-4BA7-AB4634276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B41B88-1E7B-1FE2-BD3E-1116169E7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82E2E4-7B3E-3EC1-F62D-0FD3BC03F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2527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4F50-8AA9-8912-E7C0-E5EA95385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3D336F-D062-73F8-5B94-E0376E0AFE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37FE21-7A0F-8153-EADD-989F33DA58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059CA4-22BF-304D-25ED-ECC66AF97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B02E95-47F6-717E-33ED-DB8F94A32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C48D16-6ED2-A212-7596-59E4A2B73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8666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C065A4-ADDD-4298-4253-F1E8B2FDC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3042F-947D-4865-68A9-4ADC158CC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25ABF-5E02-D737-5456-9B8E238E7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049B83-E869-4A81-A453-03D32F452497}" type="datetimeFigureOut">
              <a:rPr lang="en-IN" smtClean="0"/>
              <a:t>12-06-2023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BB212-E077-5AF3-6BC7-6E142AB18A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83F51-4332-7FC8-9F30-2CF165754A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08CBA-002C-4B2F-944F-4A87859C27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851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89F8FA-F8FF-F9BE-B12C-D06EFFA22FAB}"/>
              </a:ext>
            </a:extLst>
          </p:cNvPr>
          <p:cNvSpPr txBox="1"/>
          <p:nvPr/>
        </p:nvSpPr>
        <p:spPr>
          <a:xfrm>
            <a:off x="3534747" y="65314"/>
            <a:ext cx="512250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/>
              <a:t>A</a:t>
            </a:r>
          </a:p>
          <a:p>
            <a:pPr algn="ctr"/>
            <a:r>
              <a:rPr lang="en-IN" sz="2800" b="1"/>
              <a:t>MINOR PROJECT</a:t>
            </a:r>
          </a:p>
          <a:p>
            <a:pPr algn="ctr"/>
            <a:r>
              <a:rPr lang="en-IN" sz="2800" b="1"/>
              <a:t>ON</a:t>
            </a:r>
          </a:p>
          <a:p>
            <a:pPr algn="ctr"/>
            <a:r>
              <a:rPr lang="en-IN" sz="2800" b="1"/>
              <a:t>AWS AUTO-SCALLING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3851E4-1AB7-ACB4-FC48-BCF5B4962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0781" y="2066390"/>
            <a:ext cx="5450438" cy="27252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551BD7-0B9D-F10A-69C8-F546FF2BEFE5}"/>
              </a:ext>
            </a:extLst>
          </p:cNvPr>
          <p:cNvSpPr txBox="1"/>
          <p:nvPr/>
        </p:nvSpPr>
        <p:spPr>
          <a:xfrm>
            <a:off x="802433" y="5032786"/>
            <a:ext cx="38348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/>
              <a:t>SUBMIT BY :-</a:t>
            </a:r>
          </a:p>
          <a:p>
            <a:r>
              <a:rPr lang="en-IN" sz="2800" b="1"/>
              <a:t>RINKU SHARMA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938BEE-48F6-5E81-D32D-D15D6902D60D}"/>
              </a:ext>
            </a:extLst>
          </p:cNvPr>
          <p:cNvSpPr txBox="1"/>
          <p:nvPr/>
        </p:nvSpPr>
        <p:spPr>
          <a:xfrm>
            <a:off x="8821219" y="5032785"/>
            <a:ext cx="33216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/>
              <a:t>SUBMIT TO :-</a:t>
            </a:r>
          </a:p>
          <a:p>
            <a:r>
              <a:rPr lang="en-IN" sz="2800" b="1"/>
              <a:t>ASHISH MITTAL SIR</a:t>
            </a:r>
          </a:p>
        </p:txBody>
      </p:sp>
    </p:spTree>
    <p:extLst>
      <p:ext uri="{BB962C8B-B14F-4D97-AF65-F5344CB8AC3E}">
        <p14:creationId xmlns:p14="http://schemas.microsoft.com/office/powerpoint/2010/main" val="1701184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AE99E8-433E-12CB-18EE-19C81700F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973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1E55AC-D1AE-BDE2-4438-574890DB9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367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9E51B9-BC8D-998F-54ED-BDA2C366B7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326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1A44BD-4B45-141B-C465-33240F6DAA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768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42ADC0-41F6-3E36-FD0E-3FDDF5249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777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9495F4-4DE5-B264-B1EA-CEED8EAB4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3853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66FDEB-7234-B1C6-C8C4-9A98184D7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65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692D53-8737-CCF2-4EB8-0057A1CFD3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5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15372F-222B-EDEF-A3C4-17A33D10ED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491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291580-84B8-8A16-2B70-BCBA14879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968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D561A1-3012-9268-84C8-4506A1189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5776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5D13CA-F9E1-BD5E-4F27-A49A81F1EF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613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8E515D-9FF8-FAD2-933C-A5EF8264F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3457" y="871343"/>
            <a:ext cx="6477195" cy="458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284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91C8F5-FFEE-7B65-1956-D5BBCC96A0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64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C0E29-F3C8-793C-0826-B21B1667C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497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62F05F-1641-9343-CDEE-895E864FBD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470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905D15-A98F-FF3D-546F-8CF37890C3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247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4C911D-CF8C-6D2B-CEC5-6C19BC3E8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431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2E6032-19A7-3B02-1DEF-492D065F7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305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4F4384-F715-9EF3-5C4A-911DFEC6C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540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17</Words>
  <Application>Microsoft Office PowerPoint</Application>
  <PresentationFormat>Widescreen</PresentationFormat>
  <Paragraphs>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Anuj Gaurave</dc:creator>
  <cp:lastModifiedBy>Anuj Gaurave</cp:lastModifiedBy>
  <cp:revision>1</cp:revision>
  <dcterms:created xsi:type="dcterms:W3CDTF">2023-06-12T07:51:13Z</dcterms:created>
  <dcterms:modified xsi:type="dcterms:W3CDTF">2023-06-12T07:56:43Z</dcterms:modified>
</cp:coreProperties>
</file>

<file path=docProps/thumbnail.jpeg>
</file>